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3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9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800"/>
    <a:srgbClr val="00E800"/>
    <a:srgbClr val="FFFF13"/>
    <a:srgbClr val="232337"/>
    <a:srgbClr val="E7FFCF"/>
    <a:srgbClr val="003300"/>
    <a:srgbClr val="CC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>
      <p:cViewPr varScale="1">
        <p:scale>
          <a:sx n="107" d="100"/>
          <a:sy n="107" d="100"/>
        </p:scale>
        <p:origin x="1698" y="114"/>
      </p:cViewPr>
      <p:guideLst>
        <p:guide orient="horz" pos="429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08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781CE-6FB5-439F-A35A-69E4FC1DE50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6A2AE-AC99-49C8-8438-FF959E8F8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561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o-RO"/>
              <a:t>Clic pentru a edita stilul de subtitlu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D5BD09-898D-4B46-82BB-43F2CE7944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326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F6E42F0-E3AE-4172-9F45-1B0D7B4377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417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9C94B55-3F72-48BC-AFD1-61ACDA394E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687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8B3914B-9880-4947-85F7-38C78C0468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2618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46F7C2D-1D42-49D1-AFF9-6D4F73FC37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344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3A67E73-DB8C-4813-B34A-E1F2D65F6F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844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dirty="0"/>
              <a:t>Clic pentru editare stiluri text Coordonator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  <a:endParaRPr lang="en-US" dirty="0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C5FC5AA-B2E1-4411-9D43-1EA84F50C8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4275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DC9839AB-891E-4F57-88DB-C01F4DC282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024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AD313F85-A41D-4632-BD1F-733006925F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660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9CC3555-D719-43A9-8E4D-2A10EB2DD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400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06FAA89-9853-4C68-BC5D-9810A08044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9820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7"/>
          <p:cNvSpPr>
            <a:spLocks noChangeAspect="1"/>
          </p:cNvSpPr>
          <p:nvPr userDrawn="1"/>
        </p:nvSpPr>
        <p:spPr bwMode="auto">
          <a:xfrm>
            <a:off x="-36513" y="5259388"/>
            <a:ext cx="9224963" cy="1625600"/>
          </a:xfrm>
          <a:custGeom>
            <a:avLst/>
            <a:gdLst>
              <a:gd name="T0" fmla="*/ 0 w 5811"/>
              <a:gd name="T1" fmla="*/ 503238 h 1024"/>
              <a:gd name="T2" fmla="*/ 1679575 w 5811"/>
              <a:gd name="T3" fmla="*/ 654050 h 1024"/>
              <a:gd name="T4" fmla="*/ 2449513 w 5811"/>
              <a:gd name="T5" fmla="*/ 736600 h 1024"/>
              <a:gd name="T6" fmla="*/ 3559175 w 5811"/>
              <a:gd name="T7" fmla="*/ 722313 h 1024"/>
              <a:gd name="T8" fmla="*/ 4578350 w 5811"/>
              <a:gd name="T9" fmla="*/ 587375 h 1024"/>
              <a:gd name="T10" fmla="*/ 6153150 w 5811"/>
              <a:gd name="T11" fmla="*/ 287338 h 1024"/>
              <a:gd name="T12" fmla="*/ 7981950 w 5811"/>
              <a:gd name="T13" fmla="*/ 17463 h 1024"/>
              <a:gd name="T14" fmla="*/ 9210675 w 5811"/>
              <a:gd name="T15" fmla="*/ 182563 h 1024"/>
              <a:gd name="T16" fmla="*/ 9224963 w 5811"/>
              <a:gd name="T17" fmla="*/ 646113 h 1024"/>
              <a:gd name="T18" fmla="*/ 9224963 w 5811"/>
              <a:gd name="T19" fmla="*/ 1606550 h 1024"/>
              <a:gd name="T20" fmla="*/ 8104188 w 5811"/>
              <a:gd name="T21" fmla="*/ 1593850 h 1024"/>
              <a:gd name="T22" fmla="*/ 3048000 w 5811"/>
              <a:gd name="T23" fmla="*/ 1625600 h 1024"/>
              <a:gd name="T24" fmla="*/ 0 w 5811"/>
              <a:gd name="T25" fmla="*/ 1619250 h 1024"/>
              <a:gd name="T26" fmla="*/ 0 w 5811"/>
              <a:gd name="T27" fmla="*/ 1204913 h 1024"/>
              <a:gd name="T28" fmla="*/ 0 w 5811"/>
              <a:gd name="T29" fmla="*/ 503238 h 102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811" h="1024">
                <a:moveTo>
                  <a:pt x="0" y="317"/>
                </a:moveTo>
                <a:cubicBezTo>
                  <a:pt x="171" y="261"/>
                  <a:pt x="801" y="388"/>
                  <a:pt x="1058" y="412"/>
                </a:cubicBezTo>
                <a:cubicBezTo>
                  <a:pt x="1315" y="436"/>
                  <a:pt x="1346" y="457"/>
                  <a:pt x="1543" y="464"/>
                </a:cubicBezTo>
                <a:cubicBezTo>
                  <a:pt x="1740" y="471"/>
                  <a:pt x="2019" y="471"/>
                  <a:pt x="2242" y="455"/>
                </a:cubicBezTo>
                <a:cubicBezTo>
                  <a:pt x="2465" y="439"/>
                  <a:pt x="2612" y="416"/>
                  <a:pt x="2884" y="370"/>
                </a:cubicBezTo>
                <a:cubicBezTo>
                  <a:pt x="3156" y="324"/>
                  <a:pt x="3519" y="241"/>
                  <a:pt x="3876" y="181"/>
                </a:cubicBezTo>
                <a:cubicBezTo>
                  <a:pt x="4233" y="121"/>
                  <a:pt x="4707" y="22"/>
                  <a:pt x="5028" y="11"/>
                </a:cubicBezTo>
                <a:cubicBezTo>
                  <a:pt x="5349" y="0"/>
                  <a:pt x="5671" y="49"/>
                  <a:pt x="5802" y="115"/>
                </a:cubicBezTo>
                <a:lnTo>
                  <a:pt x="5811" y="407"/>
                </a:lnTo>
                <a:lnTo>
                  <a:pt x="5811" y="1012"/>
                </a:lnTo>
                <a:lnTo>
                  <a:pt x="5105" y="1004"/>
                </a:lnTo>
                <a:cubicBezTo>
                  <a:pt x="4457" y="1006"/>
                  <a:pt x="2771" y="1022"/>
                  <a:pt x="1920" y="1024"/>
                </a:cubicBezTo>
                <a:lnTo>
                  <a:pt x="0" y="1020"/>
                </a:lnTo>
                <a:lnTo>
                  <a:pt x="0" y="759"/>
                </a:lnTo>
                <a:lnTo>
                  <a:pt x="0" y="317"/>
                </a:lnTo>
                <a:close/>
              </a:path>
            </a:pathLst>
          </a:custGeom>
          <a:solidFill>
            <a:srgbClr val="FFFFF3"/>
          </a:solidFill>
          <a:ln w="38100">
            <a:solidFill>
              <a:srgbClr val="33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3C0D78-BDAC-30A7-F1B9-A2F522149F9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26" y="6021288"/>
            <a:ext cx="5852159" cy="804672"/>
          </a:xfrm>
          <a:prstGeom prst="rect">
            <a:avLst/>
          </a:prstGeom>
        </p:spPr>
      </p:pic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2FA8082-4721-4C4B-8495-A05649F330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98977"/>
          </a:xfrm>
          <a:prstGeom prst="rect">
            <a:avLst/>
          </a:prstGeom>
        </p:spPr>
      </p:pic>
      <p:sp>
        <p:nvSpPr>
          <p:cNvPr id="2051" name="Freeform 17"/>
          <p:cNvSpPr>
            <a:spLocks noChangeAspect="1"/>
          </p:cNvSpPr>
          <p:nvPr/>
        </p:nvSpPr>
        <p:spPr bwMode="auto">
          <a:xfrm>
            <a:off x="-36513" y="5259784"/>
            <a:ext cx="9224963" cy="1625600"/>
          </a:xfrm>
          <a:custGeom>
            <a:avLst/>
            <a:gdLst>
              <a:gd name="T0" fmla="*/ 0 w 5811"/>
              <a:gd name="T1" fmla="*/ 503238 h 1024"/>
              <a:gd name="T2" fmla="*/ 1679575 w 5811"/>
              <a:gd name="T3" fmla="*/ 654050 h 1024"/>
              <a:gd name="T4" fmla="*/ 2449513 w 5811"/>
              <a:gd name="T5" fmla="*/ 736600 h 1024"/>
              <a:gd name="T6" fmla="*/ 3559175 w 5811"/>
              <a:gd name="T7" fmla="*/ 722313 h 1024"/>
              <a:gd name="T8" fmla="*/ 4578350 w 5811"/>
              <a:gd name="T9" fmla="*/ 587375 h 1024"/>
              <a:gd name="T10" fmla="*/ 6153150 w 5811"/>
              <a:gd name="T11" fmla="*/ 287338 h 1024"/>
              <a:gd name="T12" fmla="*/ 7981950 w 5811"/>
              <a:gd name="T13" fmla="*/ 17463 h 1024"/>
              <a:gd name="T14" fmla="*/ 9210675 w 5811"/>
              <a:gd name="T15" fmla="*/ 182563 h 1024"/>
              <a:gd name="T16" fmla="*/ 9224963 w 5811"/>
              <a:gd name="T17" fmla="*/ 646113 h 1024"/>
              <a:gd name="T18" fmla="*/ 9224963 w 5811"/>
              <a:gd name="T19" fmla="*/ 1606550 h 1024"/>
              <a:gd name="T20" fmla="*/ 8104188 w 5811"/>
              <a:gd name="T21" fmla="*/ 1593850 h 1024"/>
              <a:gd name="T22" fmla="*/ 3048000 w 5811"/>
              <a:gd name="T23" fmla="*/ 1625600 h 1024"/>
              <a:gd name="T24" fmla="*/ 0 w 5811"/>
              <a:gd name="T25" fmla="*/ 1619250 h 1024"/>
              <a:gd name="T26" fmla="*/ 0 w 5811"/>
              <a:gd name="T27" fmla="*/ 1204913 h 1024"/>
              <a:gd name="T28" fmla="*/ 0 w 5811"/>
              <a:gd name="T29" fmla="*/ 503238 h 102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811" h="1024">
                <a:moveTo>
                  <a:pt x="0" y="317"/>
                </a:moveTo>
                <a:cubicBezTo>
                  <a:pt x="171" y="261"/>
                  <a:pt x="801" y="388"/>
                  <a:pt x="1058" y="412"/>
                </a:cubicBezTo>
                <a:cubicBezTo>
                  <a:pt x="1315" y="436"/>
                  <a:pt x="1346" y="457"/>
                  <a:pt x="1543" y="464"/>
                </a:cubicBezTo>
                <a:cubicBezTo>
                  <a:pt x="1740" y="471"/>
                  <a:pt x="2019" y="471"/>
                  <a:pt x="2242" y="455"/>
                </a:cubicBezTo>
                <a:cubicBezTo>
                  <a:pt x="2465" y="439"/>
                  <a:pt x="2612" y="416"/>
                  <a:pt x="2884" y="370"/>
                </a:cubicBezTo>
                <a:cubicBezTo>
                  <a:pt x="3156" y="324"/>
                  <a:pt x="3519" y="241"/>
                  <a:pt x="3876" y="181"/>
                </a:cubicBezTo>
                <a:cubicBezTo>
                  <a:pt x="4233" y="121"/>
                  <a:pt x="4707" y="22"/>
                  <a:pt x="5028" y="11"/>
                </a:cubicBezTo>
                <a:cubicBezTo>
                  <a:pt x="5349" y="0"/>
                  <a:pt x="5671" y="49"/>
                  <a:pt x="5802" y="115"/>
                </a:cubicBezTo>
                <a:lnTo>
                  <a:pt x="5811" y="407"/>
                </a:lnTo>
                <a:lnTo>
                  <a:pt x="5811" y="1012"/>
                </a:lnTo>
                <a:lnTo>
                  <a:pt x="5105" y="1004"/>
                </a:lnTo>
                <a:cubicBezTo>
                  <a:pt x="4457" y="1006"/>
                  <a:pt x="2771" y="1022"/>
                  <a:pt x="1920" y="1024"/>
                </a:cubicBezTo>
                <a:lnTo>
                  <a:pt x="0" y="1020"/>
                </a:lnTo>
                <a:lnTo>
                  <a:pt x="0" y="759"/>
                </a:lnTo>
                <a:lnTo>
                  <a:pt x="0" y="317"/>
                </a:lnTo>
                <a:close/>
              </a:path>
            </a:pathLst>
          </a:custGeom>
          <a:solidFill>
            <a:srgbClr val="FFFFF3"/>
          </a:solidFill>
          <a:ln w="38100">
            <a:solidFill>
              <a:srgbClr val="33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Rounded Rectangle 1"/>
          <p:cNvSpPr/>
          <p:nvPr/>
        </p:nvSpPr>
        <p:spPr>
          <a:xfrm>
            <a:off x="7667599" y="5704032"/>
            <a:ext cx="1080865" cy="1007840"/>
          </a:xfrm>
          <a:prstGeom prst="roundRect">
            <a:avLst/>
          </a:prstGeom>
          <a:noFill/>
          <a:ln cmpd="thickThin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YOUR</a:t>
            </a:r>
          </a:p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LOGO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7584" y="548680"/>
            <a:ext cx="7488832" cy="1368152"/>
          </a:xfrm>
          <a:prstGeom prst="roundRect">
            <a:avLst/>
          </a:prstGeom>
          <a:solidFill>
            <a:schemeClr val="bg1">
              <a:lumMod val="75000"/>
              <a:alpha val="69000"/>
            </a:schemeClr>
          </a:solidFill>
          <a:ln cmpd="thickThin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4000" b="1" dirty="0">
                <a:solidFill>
                  <a:schemeClr val="bg1"/>
                </a:solidFill>
                <a:latin typeface="Times New Roman" pitchFamily="18" charset="0"/>
              </a:rPr>
              <a:t>Title of the presentation</a:t>
            </a:r>
          </a:p>
          <a:p>
            <a:pPr algn="ctr"/>
            <a:r>
              <a:rPr lang="en-GB" altLang="en-US" sz="4000" b="1" dirty="0">
                <a:solidFill>
                  <a:schemeClr val="bg1"/>
                </a:solidFill>
                <a:latin typeface="Times New Roman" pitchFamily="18" charset="0"/>
              </a:rPr>
              <a:t>TNR 40, </a:t>
            </a:r>
            <a:r>
              <a:rPr lang="en-GB" altLang="en-US" sz="4000" b="1" dirty="0" err="1">
                <a:solidFill>
                  <a:schemeClr val="bg1"/>
                </a:solidFill>
                <a:latin typeface="Times New Roman" pitchFamily="18" charset="0"/>
              </a:rPr>
              <a:t>Centered</a:t>
            </a:r>
            <a:endParaRPr lang="en-GB" altLang="en-US" sz="4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27584" y="4082719"/>
            <a:ext cx="7488832" cy="1146481"/>
          </a:xfrm>
          <a:prstGeom prst="roundRect">
            <a:avLst/>
          </a:prstGeom>
          <a:solidFill>
            <a:schemeClr val="bg1">
              <a:lumMod val="75000"/>
              <a:alpha val="69000"/>
            </a:schemeClr>
          </a:solidFill>
          <a:ln cmpd="thickThin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2400" b="1" dirty="0">
                <a:solidFill>
                  <a:srgbClr val="FFFFE7"/>
                </a:solidFill>
                <a:latin typeface="Times New Roman" pitchFamily="18" charset="0"/>
              </a:rPr>
              <a:t>Name Surname author 1; Name Surname author 2;</a:t>
            </a:r>
          </a:p>
          <a:p>
            <a:pPr algn="ctr"/>
            <a:r>
              <a:rPr lang="en-GB" altLang="en-US" sz="2400" b="1" dirty="0">
                <a:solidFill>
                  <a:srgbClr val="FFFFE7"/>
                </a:solidFill>
                <a:latin typeface="Times New Roman" pitchFamily="18" charset="0"/>
              </a:rPr>
              <a:t>Name Surname author 3; Name Surname author 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D91D5C-43A7-8254-BE70-D3DB837DCC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26" y="6021288"/>
            <a:ext cx="5852159" cy="80467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65480-53F6-4FD4-A992-31E98D4BC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4806"/>
            <a:ext cx="8229600" cy="706090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rgbClr val="241541"/>
                </a:solidFill>
              </a:rPr>
              <a:t>Presentation Slide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C957D-9832-4959-8C51-155DE8CEE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29600" cy="639762"/>
          </a:xfrm>
        </p:spPr>
        <p:txBody>
          <a:bodyPr/>
          <a:lstStyle/>
          <a:p>
            <a:r>
              <a:rPr lang="en-US" dirty="0"/>
              <a:t>Text 1 - template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053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65480-53F6-4FD4-A992-31E98D4BC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3099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rgbClr val="241541"/>
                </a:solidFill>
              </a:rPr>
              <a:t>Presentation Slide 2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6D72457-3BC4-4636-A3A8-014FD3617534}"/>
              </a:ext>
            </a:extLst>
          </p:cNvPr>
          <p:cNvGrpSpPr/>
          <p:nvPr/>
        </p:nvGrpSpPr>
        <p:grpSpPr>
          <a:xfrm>
            <a:off x="1548134" y="1556792"/>
            <a:ext cx="6047220" cy="3715080"/>
            <a:chOff x="1188237" y="1196752"/>
            <a:chExt cx="6637881" cy="4143990"/>
          </a:xfrm>
        </p:grpSpPr>
        <p:sp>
          <p:nvSpPr>
            <p:cNvPr id="9" name="Text Box 42">
              <a:extLst>
                <a:ext uri="{FF2B5EF4-FFF2-40B4-BE49-F238E27FC236}">
                  <a16:creationId xmlns:a16="http://schemas.microsoft.com/office/drawing/2014/main" id="{B4D453E0-35C5-4161-B120-654D65DBA0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87009" y="2449290"/>
              <a:ext cx="1839109" cy="514965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301D5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2400"/>
                <a:t>Recreation</a:t>
              </a:r>
              <a:endParaRPr lang="en-US" altLang="en-US" sz="2400"/>
            </a:p>
          </p:txBody>
        </p:sp>
        <p:sp>
          <p:nvSpPr>
            <p:cNvPr id="10" name="AutoShape 40">
              <a:extLst>
                <a:ext uri="{FF2B5EF4-FFF2-40B4-BE49-F238E27FC236}">
                  <a16:creationId xmlns:a16="http://schemas.microsoft.com/office/drawing/2014/main" id="{C8C3C567-6383-4C05-A868-60324A684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2921" y="2654077"/>
              <a:ext cx="1138238" cy="1249363"/>
            </a:xfrm>
            <a:prstGeom prst="octagon">
              <a:avLst>
                <a:gd name="adj" fmla="val 29287"/>
              </a:avLst>
            </a:prstGeom>
            <a:solidFill>
              <a:srgbClr val="FFFFCC"/>
            </a:solidFill>
            <a:ln w="38100">
              <a:solidFill>
                <a:srgbClr val="33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 altLang="en-US" sz="2400">
                  <a:solidFill>
                    <a:srgbClr val="336600"/>
                  </a:solidFill>
                </a:rPr>
                <a:t>Land</a:t>
              </a:r>
              <a:endParaRPr lang="en-US" altLang="en-US" sz="2400">
                <a:solidFill>
                  <a:srgbClr val="336600"/>
                </a:solidFill>
              </a:endParaRPr>
            </a:p>
          </p:txBody>
        </p:sp>
        <p:sp>
          <p:nvSpPr>
            <p:cNvPr id="11" name="Text Box 43">
              <a:extLst>
                <a:ext uri="{FF2B5EF4-FFF2-40B4-BE49-F238E27FC236}">
                  <a16:creationId xmlns:a16="http://schemas.microsoft.com/office/drawing/2014/main" id="{F1A7623E-F376-4F62-A8DF-A34C475020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0766" y="3517677"/>
              <a:ext cx="1575172" cy="926937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301D5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altLang="en-US" sz="2400"/>
                <a:t>Raw </a:t>
              </a:r>
            </a:p>
            <a:p>
              <a:pPr algn="ctr" eaLnBrk="1" hangingPunct="1"/>
              <a:r>
                <a:rPr lang="en-GB" altLang="en-US" sz="2400"/>
                <a:t>Materials</a:t>
              </a:r>
              <a:endParaRPr lang="en-US" altLang="en-US" sz="2400"/>
            </a:p>
          </p:txBody>
        </p:sp>
        <p:sp>
          <p:nvSpPr>
            <p:cNvPr id="12" name="Text Box 44">
              <a:extLst>
                <a:ext uri="{FF2B5EF4-FFF2-40B4-BE49-F238E27FC236}">
                  <a16:creationId xmlns:a16="http://schemas.microsoft.com/office/drawing/2014/main" id="{52EC378B-1DE0-408A-8D0F-C28E0FE4D7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7510" y="4825777"/>
              <a:ext cx="1444964" cy="514965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301D5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2400"/>
                <a:t>Clothing</a:t>
              </a:r>
              <a:endParaRPr lang="en-US" altLang="en-US" sz="2400"/>
            </a:p>
          </p:txBody>
        </p:sp>
        <p:sp>
          <p:nvSpPr>
            <p:cNvPr id="13" name="Text Box 45">
              <a:extLst>
                <a:ext uri="{FF2B5EF4-FFF2-40B4-BE49-F238E27FC236}">
                  <a16:creationId xmlns:a16="http://schemas.microsoft.com/office/drawing/2014/main" id="{4B6C47CD-E886-4404-A381-F41D08515D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9310" y="1196752"/>
              <a:ext cx="2192784" cy="926937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301D5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2400"/>
                <a:t>Infrastructure</a:t>
              </a:r>
            </a:p>
            <a:p>
              <a:pPr eaLnBrk="1" hangingPunct="1"/>
              <a:r>
                <a:rPr lang="en-GB" altLang="en-US" sz="2400"/>
                <a:t>Settlement</a:t>
              </a:r>
              <a:endParaRPr lang="en-US" altLang="en-US" sz="2400"/>
            </a:p>
          </p:txBody>
        </p:sp>
        <p:sp>
          <p:nvSpPr>
            <p:cNvPr id="14" name="Text Box 47">
              <a:extLst>
                <a:ext uri="{FF2B5EF4-FFF2-40B4-BE49-F238E27FC236}">
                  <a16:creationId xmlns:a16="http://schemas.microsoft.com/office/drawing/2014/main" id="{A5682E18-ED7D-4ECD-80BD-9C886291A8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9996" y="2420715"/>
              <a:ext cx="1499512" cy="514965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301D5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2400"/>
                <a:t>Biomass</a:t>
              </a:r>
              <a:endParaRPr lang="en-US" altLang="en-US" sz="2400"/>
            </a:p>
          </p:txBody>
        </p:sp>
        <p:sp>
          <p:nvSpPr>
            <p:cNvPr id="15" name="Line 48">
              <a:extLst>
                <a:ext uri="{FF2B5EF4-FFF2-40B4-BE49-F238E27FC236}">
                  <a16:creationId xmlns:a16="http://schemas.microsoft.com/office/drawing/2014/main" id="{2D968BBB-4D9E-46BF-A33E-EA7EAC8E8E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5496" y="3578002"/>
              <a:ext cx="1017588" cy="296863"/>
            </a:xfrm>
            <a:prstGeom prst="line">
              <a:avLst/>
            </a:prstGeom>
            <a:noFill/>
            <a:ln w="28575">
              <a:solidFill>
                <a:srgbClr val="301D59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6" name="Line 49">
              <a:extLst>
                <a:ext uri="{FF2B5EF4-FFF2-40B4-BE49-F238E27FC236}">
                  <a16:creationId xmlns:a16="http://schemas.microsoft.com/office/drawing/2014/main" id="{60FE8D74-653A-42ED-B174-DEBD70DE8D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70996" y="2684240"/>
              <a:ext cx="958850" cy="300037"/>
            </a:xfrm>
            <a:prstGeom prst="line">
              <a:avLst/>
            </a:prstGeom>
            <a:noFill/>
            <a:ln w="28575">
              <a:solidFill>
                <a:srgbClr val="301D59"/>
              </a:solidFill>
              <a:round/>
              <a:headEnd type="stealth" w="med" len="lg"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7" name="Text Box 50">
              <a:extLst>
                <a:ext uri="{FF2B5EF4-FFF2-40B4-BE49-F238E27FC236}">
                  <a16:creationId xmlns:a16="http://schemas.microsoft.com/office/drawing/2014/main" id="{85987E31-3F0A-459E-85F1-9812167F5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3217" y="1196752"/>
              <a:ext cx="1481916" cy="926937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301D5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2400" dirty="0"/>
                <a:t>Heritage</a:t>
              </a:r>
            </a:p>
            <a:p>
              <a:pPr eaLnBrk="1" hangingPunct="1"/>
              <a:r>
                <a:rPr lang="en-GB" altLang="en-US" sz="2400" dirty="0"/>
                <a:t>Identity</a:t>
              </a:r>
              <a:endParaRPr lang="en-US" altLang="en-US" sz="2400" dirty="0"/>
            </a:p>
          </p:txBody>
        </p:sp>
        <p:sp>
          <p:nvSpPr>
            <p:cNvPr id="18" name="Line 51">
              <a:extLst>
                <a:ext uri="{FF2B5EF4-FFF2-40B4-BE49-F238E27FC236}">
                  <a16:creationId xmlns:a16="http://schemas.microsoft.com/office/drawing/2014/main" id="{B97B6C39-0C72-4C1F-8499-C06D48FF09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70959" y="1971452"/>
              <a:ext cx="719137" cy="712788"/>
            </a:xfrm>
            <a:prstGeom prst="line">
              <a:avLst/>
            </a:prstGeom>
            <a:noFill/>
            <a:ln w="28575">
              <a:solidFill>
                <a:srgbClr val="301D59"/>
              </a:solidFill>
              <a:round/>
              <a:headEnd type="stealth" w="med" len="lg"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9" name="Line 52">
              <a:extLst>
                <a:ext uri="{FF2B5EF4-FFF2-40B4-BE49-F238E27FC236}">
                  <a16:creationId xmlns:a16="http://schemas.microsoft.com/office/drawing/2014/main" id="{B961F9B0-4C19-4636-938C-EDF7FACD1D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4309" y="3874865"/>
              <a:ext cx="657225" cy="831850"/>
            </a:xfrm>
            <a:prstGeom prst="line">
              <a:avLst/>
            </a:prstGeom>
            <a:noFill/>
            <a:ln w="28575">
              <a:solidFill>
                <a:srgbClr val="301D59"/>
              </a:solidFill>
              <a:round/>
              <a:headEnd type="none" w="med" len="lg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0" name="Line 53">
              <a:extLst>
                <a:ext uri="{FF2B5EF4-FFF2-40B4-BE49-F238E27FC236}">
                  <a16:creationId xmlns:a16="http://schemas.microsoft.com/office/drawing/2014/main" id="{2CC2CC69-1853-4F1B-8DD4-18B66A4F0F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0959" y="3874865"/>
              <a:ext cx="600075" cy="892175"/>
            </a:xfrm>
            <a:prstGeom prst="line">
              <a:avLst/>
            </a:prstGeom>
            <a:noFill/>
            <a:ln w="28575">
              <a:solidFill>
                <a:srgbClr val="301D59"/>
              </a:solidFill>
              <a:round/>
              <a:headEnd type="none" w="med" len="lg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1" name="Line 54">
              <a:extLst>
                <a:ext uri="{FF2B5EF4-FFF2-40B4-BE49-F238E27FC236}">
                  <a16:creationId xmlns:a16="http://schemas.microsoft.com/office/drawing/2014/main" id="{F07DFAE1-103F-4340-AF65-78B53BDEF3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4309" y="2030190"/>
              <a:ext cx="658812" cy="655637"/>
            </a:xfrm>
            <a:prstGeom prst="line">
              <a:avLst/>
            </a:prstGeom>
            <a:noFill/>
            <a:ln w="28575">
              <a:solidFill>
                <a:srgbClr val="301D59"/>
              </a:solidFill>
              <a:round/>
              <a:headEnd type="stealth" w="med" len="lg"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2" name="Line 55">
              <a:extLst>
                <a:ext uri="{FF2B5EF4-FFF2-40B4-BE49-F238E27FC236}">
                  <a16:creationId xmlns:a16="http://schemas.microsoft.com/office/drawing/2014/main" id="{6FF0D44A-C715-4155-B18D-83EEE6877F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5496" y="2684240"/>
              <a:ext cx="1017588" cy="300037"/>
            </a:xfrm>
            <a:prstGeom prst="line">
              <a:avLst/>
            </a:prstGeom>
            <a:noFill/>
            <a:ln w="28575">
              <a:solidFill>
                <a:srgbClr val="301D59"/>
              </a:solidFill>
              <a:round/>
              <a:headEnd type="stealth" w="med" len="lg"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3" name="Line 56">
              <a:extLst>
                <a:ext uri="{FF2B5EF4-FFF2-40B4-BE49-F238E27FC236}">
                  <a16:creationId xmlns:a16="http://schemas.microsoft.com/office/drawing/2014/main" id="{AFF2A610-4836-42BF-97DC-CE6E31E1A5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870996" y="3578002"/>
              <a:ext cx="838200" cy="296863"/>
            </a:xfrm>
            <a:prstGeom prst="line">
              <a:avLst/>
            </a:prstGeom>
            <a:noFill/>
            <a:ln w="28575">
              <a:solidFill>
                <a:srgbClr val="301D59"/>
              </a:solidFill>
              <a:round/>
              <a:headEnd type="stealth" w="med" len="lg"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4" name="Text Box 59">
              <a:extLst>
                <a:ext uri="{FF2B5EF4-FFF2-40B4-BE49-F238E27FC236}">
                  <a16:creationId xmlns:a16="http://schemas.microsoft.com/office/drawing/2014/main" id="{CA94EAA1-0B40-46CE-9BB3-0E994FB94F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3921" y="4825777"/>
              <a:ext cx="973397" cy="514965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301D5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2400"/>
                <a:t>Food</a:t>
              </a:r>
              <a:endParaRPr lang="en-US" altLang="en-US" sz="2400"/>
            </a:p>
          </p:txBody>
        </p:sp>
        <p:sp>
          <p:nvSpPr>
            <p:cNvPr id="25" name="Text Box 60">
              <a:extLst>
                <a:ext uri="{FF2B5EF4-FFF2-40B4-BE49-F238E27FC236}">
                  <a16:creationId xmlns:a16="http://schemas.microsoft.com/office/drawing/2014/main" id="{4770A357-E001-4FF2-AF7B-23A1C49343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8237" y="3357341"/>
              <a:ext cx="1501270" cy="926937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301D5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altLang="en-US" sz="2400"/>
                <a:t>Waste </a:t>
              </a:r>
            </a:p>
            <a:p>
              <a:pPr algn="ctr" eaLnBrk="1" hangingPunct="1"/>
              <a:r>
                <a:rPr lang="en-GB" altLang="en-US" sz="2400"/>
                <a:t>Disposal</a:t>
              </a:r>
              <a:endParaRPr lang="en-US" altLang="en-US" sz="24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995574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DEFAULT DESIGN" val="y2gdkUGS"/>
  <p:tag name="ARTICULATE_SLIDE_COUNT" val="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52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Default Design</vt:lpstr>
      <vt:lpstr>PowerPoint Presentation</vt:lpstr>
      <vt:lpstr>Presentation Slide 1</vt:lpstr>
      <vt:lpstr>Presentation Slide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A4LIFE_Presentation_Model</dc:title>
  <dc:creator>Computer</dc:creator>
  <cp:lastModifiedBy>Unknown</cp:lastModifiedBy>
  <cp:revision>104</cp:revision>
  <dcterms:created xsi:type="dcterms:W3CDTF">2014-05-21T22:41:19Z</dcterms:created>
  <dcterms:modified xsi:type="dcterms:W3CDTF">2025-10-09T10:08:37Z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FAF642AF-FD16-4087-A2BA-8D1B5BDDFAA8</vt:lpwstr>
  </property>
  <property fmtid="{D5CDD505-2E9C-101B-9397-08002B2CF9AE}" pid="3" name="ArticulatePath">
    <vt:lpwstr>A4LIFE_Oral_presentation_template_model</vt:lpwstr>
  </property>
</Properties>
</file>